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panose="020B0604020202020204" pitchFamily="34" charset="0"/>
      <p:regular r:id="rId15"/>
    </p:embeddedFont>
    <p:embeddedFont>
      <p:font typeface="Arial Bold" panose="020B0704020202020204" pitchFamily="34" charset="0"/>
      <p:regular r:id="rId16"/>
      <p:bold r:id="rId17"/>
    </p:embeddedFont>
    <p:embeddedFont>
      <p:font typeface="Calibri" panose="020F0502020204030204" pitchFamily="34" charset="0"/>
      <p:regular r:id="rId18"/>
      <p:bold r:id="rId19"/>
      <p:italic r:id="rId20"/>
      <p:boldItalic r:id="rId21"/>
    </p:embeddedFont>
    <p:embeddedFont>
      <p:font typeface="TT Rounds Condense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a:solidFill>
                  <a:srgbClr val="1482AC"/>
                </a:solidFill>
                <a:latin typeface="Arial"/>
              </a:rPr>
              <a:t> </a:t>
            </a:r>
            <a:r>
              <a:rPr lang="en-US" sz="3000">
                <a:solidFill>
                  <a:srgbClr val="1482AC"/>
                </a:solidFill>
                <a:latin typeface="Arial"/>
              </a:rPr>
              <a:t>N.Chinnakannu- </a:t>
            </a:r>
            <a:r>
              <a:rPr lang="en-US" sz="3000" dirty="0">
                <a:solidFill>
                  <a:srgbClr val="1482AC"/>
                </a:solidFill>
                <a:latin typeface="Arial"/>
              </a:rPr>
              <a:t>Computer Science Engineering ,</a:t>
            </a:r>
          </a:p>
          <a:p>
            <a:pPr algn="l">
              <a:lnSpc>
                <a:spcPts val="3600"/>
              </a:lnSpc>
            </a:pPr>
            <a:r>
              <a:rPr lang="en-US" sz="3000" dirty="0">
                <a:solidFill>
                  <a:srgbClr val="1482AC"/>
                </a:solidFill>
                <a:latin typeface="Arial"/>
              </a:rPr>
              <a:t>   Grace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a:p>
          <a:p>
            <a:pPr>
              <a:lnSpc>
                <a:spcPts val="3168"/>
              </a:lnSpc>
            </a:pPr>
            <a:endParaRPr/>
          </a:p>
          <a:p>
            <a:pPr>
              <a:lnSpc>
                <a:spcPts val="3168"/>
              </a:lnSpc>
            </a:pPr>
            <a:endParaRPr/>
          </a:p>
          <a:p>
            <a:pPr algn="l">
              <a:lnSpc>
                <a:spcPts val="3687"/>
              </a:lnSpc>
            </a:pPr>
            <a:r>
              <a:rPr lang="en-US" sz="2793" spc="-22">
                <a:solidFill>
                  <a:srgbClr val="0F0F0F"/>
                </a:solidFill>
                <a:latin typeface="Zen Maru Gothic Bold"/>
              </a:rPr>
              <a:t>System Requirements:</a:t>
            </a:r>
          </a:p>
          <a:p>
            <a:pPr marL="518230" lvl="1" indent="-259115" algn="l">
              <a:lnSpc>
                <a:spcPts val="3168"/>
              </a:lnSpc>
              <a:buFont typeface="Arial"/>
              <a:buChar char="•"/>
            </a:pPr>
            <a:r>
              <a:rPr lang="en-US" sz="2400" spc="-19">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a:solidFill>
                  <a:srgbClr val="0F0F0F"/>
                </a:solidFill>
                <a:latin typeface="Zen Maru Gothic"/>
              </a:rPr>
              <a:t>Data Handling: Store logged keystrokes in text files (key_log.txt, key_log.json) for further processing.</a:t>
            </a:r>
          </a:p>
          <a:p>
            <a:pPr marL="518230" lvl="1" indent="-259115" algn="l">
              <a:lnSpc>
                <a:spcPts val="3168"/>
              </a:lnSpc>
              <a:buFont typeface="Arial"/>
              <a:buChar char="•"/>
            </a:pPr>
            <a:r>
              <a:rPr lang="en-US" sz="2400" spc="-19">
                <a:solidFill>
                  <a:srgbClr val="0F0F0F"/>
                </a:solidFill>
                <a:latin typeface="Zen Maru Gothic"/>
              </a:rPr>
              <a:t>User Interaction: Utilize tkinter for building a graphical user interface (GUI) for starting and stopping the keylogger.</a:t>
            </a:r>
          </a:p>
          <a:p>
            <a:pPr marL="518230" lvl="1" indent="-259115" algn="l">
              <a:lnSpc>
                <a:spcPts val="3168"/>
              </a:lnSpc>
              <a:buFont typeface="Arial"/>
              <a:buChar char="•"/>
            </a:pPr>
            <a:r>
              <a:rPr lang="en-US" sz="2400" spc="-19">
                <a:solidFill>
                  <a:srgbClr val="0F0F0F"/>
                </a:solidFill>
                <a:latin typeface="Zen Maru Gothic"/>
              </a:rPr>
              <a:t>Event Handling: Implement functions for handling key press and release events using the pynput library.</a:t>
            </a:r>
          </a:p>
          <a:p>
            <a:pPr marL="518230" lvl="1" indent="-259115" algn="l">
              <a:lnSpc>
                <a:spcPts val="3168"/>
              </a:lnSpc>
              <a:buFont typeface="Arial"/>
              <a:buChar char="•"/>
            </a:pPr>
            <a:r>
              <a:rPr lang="en-US" sz="2400" spc="-19">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a:solidFill>
                <a:srgbClr val="0F0F0F"/>
              </a:solidFill>
              <a:latin typeface="Zen Maru Gothic"/>
            </a:endParaRPr>
          </a:p>
          <a:p>
            <a:pPr algn="l">
              <a:lnSpc>
                <a:spcPts val="3687"/>
              </a:lnSpc>
            </a:pPr>
            <a:r>
              <a:rPr lang="en-US" sz="2793" spc="-22">
                <a:solidFill>
                  <a:srgbClr val="0F0F0F"/>
                </a:solidFill>
                <a:latin typeface="Zen Maru Gothic Bold"/>
              </a:rPr>
              <a:t>Libraries Required:</a:t>
            </a:r>
          </a:p>
          <a:p>
            <a:pPr marL="518230" lvl="1" indent="-259115" algn="l">
              <a:lnSpc>
                <a:spcPts val="3168"/>
              </a:lnSpc>
              <a:buFont typeface="Arial"/>
              <a:buChar char="•"/>
            </a:pPr>
            <a:r>
              <a:rPr lang="en-US" sz="2400" spc="-19">
                <a:solidFill>
                  <a:srgbClr val="0F0F0F"/>
                </a:solidFill>
                <a:latin typeface="Zen Maru Gothic"/>
              </a:rPr>
              <a:t>tkinter: GUI development for user interaction.</a:t>
            </a:r>
          </a:p>
          <a:p>
            <a:pPr marL="518230" lvl="1" indent="-259115" algn="l">
              <a:lnSpc>
                <a:spcPts val="3168"/>
              </a:lnSpc>
              <a:buFont typeface="Arial"/>
              <a:buChar char="•"/>
            </a:pPr>
            <a:r>
              <a:rPr lang="en-US" sz="2400" spc="-19">
                <a:solidFill>
                  <a:srgbClr val="0F0F0F"/>
                </a:solidFill>
                <a:latin typeface="Zen Maru Gothic"/>
              </a:rPr>
              <a:t>pynput: Event handling for keylogging functionalities.</a:t>
            </a:r>
          </a:p>
          <a:p>
            <a:pPr marL="518230" lvl="1" indent="-259115" algn="l">
              <a:lnSpc>
                <a:spcPts val="3168"/>
              </a:lnSpc>
              <a:buFont typeface="Arial"/>
              <a:buChar char="•"/>
            </a:pPr>
            <a:r>
              <a:rPr lang="en-US" sz="2400" spc="-19">
                <a:solidFill>
                  <a:srgbClr val="0F0F0F"/>
                </a:solidFill>
                <a:latin typeface="Zen Maru Gothic"/>
              </a:rPr>
              <a:t>json: Serialization and deserialization of key logs for storage in JSON format.</a:t>
            </a:r>
          </a:p>
          <a:p>
            <a:pPr algn="l">
              <a:lnSpc>
                <a:spcPts val="3168"/>
              </a:lnSpc>
            </a:pPr>
            <a:r>
              <a:rPr lang="en-US" sz="2400" spc="-19">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1054</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 Bold</vt:lpstr>
      <vt:lpstr>Calibri</vt:lpstr>
      <vt:lpstr>Arial</vt:lpstr>
      <vt:lpstr>TT Rounds Condensed</vt:lpstr>
      <vt:lpstr>Zen Maru Gothic</vt:lpstr>
      <vt:lpstr>Zen Maru Gothic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Lovely Aari</cp:lastModifiedBy>
  <cp:revision>3</cp:revision>
  <dcterms:created xsi:type="dcterms:W3CDTF">2006-08-16T00:00:00Z</dcterms:created>
  <dcterms:modified xsi:type="dcterms:W3CDTF">2024-04-01T07:07:28Z</dcterms:modified>
  <dc:identifier>DAGBDjE1yKg</dc:identifier>
</cp:coreProperties>
</file>

<file path=docProps/thumbnail.jpeg>
</file>